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11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F872402-BE63-4A89-87D9-2700CED7C0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23497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CC762D-EF6D-4286-9D90-EB700680B72E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358E4B1-5763-4353-A536-EC91F599C83D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16C2B8-E300-4272-A773-ADCE56B740CB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8413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58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152400" y="74295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爭戰原來不是你的，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所以何必奮鬥？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真實信心常是安息，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沒有掙扎、憂愁。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H669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爭戰原來不是你的</a:t>
            </a:r>
            <a:r>
              <a:rPr lang="zh-CN" altLang="en-US" sz="2800" b="1" dirty="0">
                <a:solidFill>
                  <a:schemeClr val="tx1"/>
                </a:solidFill>
                <a:latin typeface="Times New Roman" pitchFamily="18" charset="0"/>
                <a:ea typeface="細明體" pitchFamily="49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細明體" pitchFamily="49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仇敵原來乃是神的，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祂必看顧自己；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只要我們藉祂能力，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與祂一同站立。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我們所遇一切爭戰，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已在加略得勝；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只要我們堅守地位，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運用基督權能。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17</TotalTime>
  <Words>112</Words>
  <Application>Microsoft Office PowerPoint</Application>
  <PresentationFormat>On-screen Show (16:9)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Times New Roman</vt:lpstr>
      <vt:lpstr>Wingdings</vt:lpstr>
      <vt:lpstr>cccta_hymn</vt:lpstr>
      <vt:lpstr>H669  爭戰原來不是你的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H669 爭戰原來不是你的</dc:title>
  <dc:subject>Hymnary 聖徒詩歌</dc:subject>
  <dc:creator>LIU</dc:creator>
  <cp:lastModifiedBy>Timothy Liang</cp:lastModifiedBy>
  <cp:revision>16</cp:revision>
  <dcterms:created xsi:type="dcterms:W3CDTF">2001-06-19T20:58:55Z</dcterms:created>
  <dcterms:modified xsi:type="dcterms:W3CDTF">2017-08-06T15:43:09Z</dcterms:modified>
</cp:coreProperties>
</file>